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56" r:id="rId2"/>
    <p:sldId id="268" r:id="rId3"/>
    <p:sldId id="257" r:id="rId4"/>
    <p:sldId id="264" r:id="rId5"/>
    <p:sldId id="258" r:id="rId6"/>
    <p:sldId id="259" r:id="rId7"/>
    <p:sldId id="260" r:id="rId8"/>
    <p:sldId id="261" r:id="rId9"/>
    <p:sldId id="262" r:id="rId10"/>
    <p:sldId id="263" r:id="rId11"/>
    <p:sldId id="265" r:id="rId12"/>
    <p:sldId id="266" r:id="rId13"/>
    <p:sldId id="26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E2E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4" autoAdjust="0"/>
    <p:restoredTop sz="73418" autoAdjust="0"/>
  </p:normalViewPr>
  <p:slideViewPr>
    <p:cSldViewPr snapToGrid="0">
      <p:cViewPr>
        <p:scale>
          <a:sx n="60" d="100"/>
          <a:sy n="60" d="100"/>
        </p:scale>
        <p:origin x="2550" y="6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2.png>
</file>

<file path=ppt/media/image3.jpeg>
</file>

<file path=ppt/media/image4.png>
</file>

<file path=ppt/media/image5.gif>
</file>

<file path=ppt/media/image6.gif>
</file>

<file path=ppt/media/image7.gif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D6BA81-0E54-433C-954F-88AD6F21C882}" type="datetimeFigureOut">
              <a:rPr lang="en-GB" smtClean="0"/>
              <a:t>25/10/2017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051E23-0B18-46AB-8F6C-748D3D777D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63349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All- Our game is called Hospital</a:t>
            </a:r>
            <a:r>
              <a:rPr lang="en-GB" baseline="0" dirty="0" smtClean="0"/>
              <a:t> Z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51E23-0B18-46AB-8F6C-748D3D777DEC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62668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 smtClean="0"/>
              <a:t>Akansha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51E23-0B18-46AB-8F6C-748D3D777DEC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47588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Ryan and Ollie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51E23-0B18-46AB-8F6C-748D3D777DEC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87252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Ryan and</a:t>
            </a:r>
            <a:r>
              <a:rPr lang="en-GB" baseline="0" dirty="0" smtClean="0"/>
              <a:t> ollie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51E23-0B18-46AB-8F6C-748D3D777DEC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48021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51E23-0B18-46AB-8F6C-748D3D777DEC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99614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Gabe- talk</a:t>
            </a:r>
            <a:r>
              <a:rPr lang="en-GB" baseline="0" dirty="0" smtClean="0"/>
              <a:t> about the environment the game is based in </a:t>
            </a:r>
          </a:p>
          <a:p>
            <a:r>
              <a:rPr lang="en-GB" baseline="0" dirty="0" err="1" smtClean="0"/>
              <a:t>Akansha</a:t>
            </a:r>
            <a:r>
              <a:rPr lang="en-GB" baseline="0" dirty="0" smtClean="0"/>
              <a:t>- escape routes, deaths 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51E23-0B18-46AB-8F6C-748D3D777DEC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99999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 smtClean="0"/>
              <a:t>Micheal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51E23-0B18-46AB-8F6C-748D3D777DEC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96549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 smtClean="0"/>
              <a:t>Akansaha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51E23-0B18-46AB-8F6C-748D3D777DEC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05118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 smtClean="0"/>
              <a:t>Bedoor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51E23-0B18-46AB-8F6C-748D3D777DEC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64776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 smtClean="0"/>
              <a:t>Chienn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51E23-0B18-46AB-8F6C-748D3D777DEC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52640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Gabe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51E23-0B18-46AB-8F6C-748D3D777DEC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93149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Ellie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51E23-0B18-46AB-8F6C-748D3D777DEC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37444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DEC83-6C96-42F3-8B7C-86242522DAD2}" type="datetimeFigureOut">
              <a:rPr lang="en-GB" smtClean="0"/>
              <a:t>25/10/2017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11A53-DAD4-47F9-8DE3-9F3BF623D04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75536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DEC83-6C96-42F3-8B7C-86242522DAD2}" type="datetimeFigureOut">
              <a:rPr lang="en-GB" smtClean="0"/>
              <a:t>25/10/2017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11A53-DAD4-47F9-8DE3-9F3BF623D04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77104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DEC83-6C96-42F3-8B7C-86242522DAD2}" type="datetimeFigureOut">
              <a:rPr lang="en-GB" smtClean="0"/>
              <a:t>25/10/2017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11A53-DAD4-47F9-8DE3-9F3BF623D04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04070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DEC83-6C96-42F3-8B7C-86242522DAD2}" type="datetimeFigureOut">
              <a:rPr lang="en-GB" smtClean="0"/>
              <a:t>25/10/2017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11A53-DAD4-47F9-8DE3-9F3BF623D04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21896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DEC83-6C96-42F3-8B7C-86242522DAD2}" type="datetimeFigureOut">
              <a:rPr lang="en-GB" smtClean="0"/>
              <a:t>25/10/2017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11A53-DAD4-47F9-8DE3-9F3BF623D04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68118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DEC83-6C96-42F3-8B7C-86242522DAD2}" type="datetimeFigureOut">
              <a:rPr lang="en-GB" smtClean="0"/>
              <a:t>25/10/2017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11A53-DAD4-47F9-8DE3-9F3BF623D04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96958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DEC83-6C96-42F3-8B7C-86242522DAD2}" type="datetimeFigureOut">
              <a:rPr lang="en-GB" smtClean="0"/>
              <a:t>25/10/2017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11A53-DAD4-47F9-8DE3-9F3BF623D04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75236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DEC83-6C96-42F3-8B7C-86242522DAD2}" type="datetimeFigureOut">
              <a:rPr lang="en-GB" smtClean="0"/>
              <a:t>25/10/2017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11A53-DAD4-47F9-8DE3-9F3BF623D04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0606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DEC83-6C96-42F3-8B7C-86242522DAD2}" type="datetimeFigureOut">
              <a:rPr lang="en-GB" smtClean="0"/>
              <a:t>25/10/2017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11A53-DAD4-47F9-8DE3-9F3BF623D04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85805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DEC83-6C96-42F3-8B7C-86242522DAD2}" type="datetimeFigureOut">
              <a:rPr lang="en-GB" smtClean="0"/>
              <a:t>25/10/2017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11A53-DAD4-47F9-8DE3-9F3BF623D04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12702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DEC83-6C96-42F3-8B7C-86242522DAD2}" type="datetimeFigureOut">
              <a:rPr lang="en-GB" smtClean="0"/>
              <a:t>25/10/2017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11A53-DAD4-47F9-8DE3-9F3BF623D04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37490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2000"/>
            <a:lum/>
          </a:blip>
          <a:srcRect/>
          <a:stretch>
            <a:fillRect l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BDEC83-6C96-42F3-8B7C-86242522DAD2}" type="datetimeFigureOut">
              <a:rPr lang="en-GB" smtClean="0"/>
              <a:t>25/10/2017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311A53-DAD4-47F9-8DE3-9F3BF623D04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912607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 rot="20432508">
            <a:off x="1311372" y="2037967"/>
            <a:ext cx="9095338" cy="264687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600" b="1" cap="none" spc="0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Hospital Z</a:t>
            </a:r>
            <a:endParaRPr lang="en-US" sz="166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chemeClr val="bg1"/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71984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3018" y="337416"/>
            <a:ext cx="10273145" cy="1325563"/>
          </a:xfrm>
        </p:spPr>
        <p:txBody>
          <a:bodyPr>
            <a:normAutofit/>
          </a:bodyPr>
          <a:lstStyle/>
          <a:p>
            <a:pPr algn="ctr"/>
            <a:r>
              <a:rPr lang="en-GB" sz="6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Time countdown</a:t>
            </a:r>
            <a:endParaRPr lang="en-GB" sz="6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2854" y="1927225"/>
            <a:ext cx="5128977" cy="4024396"/>
          </a:xfrm>
        </p:spPr>
        <p:txBody>
          <a:bodyPr>
            <a:normAutofit/>
          </a:bodyPr>
          <a:lstStyle/>
          <a:p>
            <a:r>
              <a:rPr lang="en-GB" sz="3200" dirty="0" smtClean="0"/>
              <a:t>General countdown in whole of game in order to make it a rush so its more exciting to find an escape.</a:t>
            </a:r>
          </a:p>
          <a:p>
            <a:r>
              <a:rPr lang="en-GB" sz="3200" dirty="0" smtClean="0"/>
              <a:t>X-ray room countdown faster for that individual room – running out of time can result in a death</a:t>
            </a:r>
            <a:endParaRPr lang="en-GB" sz="3200" dirty="0"/>
          </a:p>
        </p:txBody>
      </p:sp>
      <p:pic>
        <p:nvPicPr>
          <p:cNvPr id="6146" name="Picture 2" descr="Image result for time countdown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0482" y="2261451"/>
            <a:ext cx="57150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3349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7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Randomisation</a:t>
            </a:r>
            <a:endParaRPr lang="en-GB" sz="7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931" y="1504784"/>
            <a:ext cx="9958137" cy="3740985"/>
          </a:xfrm>
        </p:spPr>
        <p:txBody>
          <a:bodyPr>
            <a:noAutofit/>
          </a:bodyPr>
          <a:lstStyle/>
          <a:p>
            <a:pPr algn="ctr"/>
            <a:r>
              <a:rPr lang="en-GB" sz="3600" b="1" dirty="0" smtClean="0"/>
              <a:t>There are hiding places for each item.</a:t>
            </a:r>
          </a:p>
          <a:p>
            <a:pPr algn="ctr"/>
            <a:r>
              <a:rPr lang="en-GB" sz="3600" b="1" dirty="0" smtClean="0"/>
              <a:t>Every item is vital for survival during the game.</a:t>
            </a:r>
          </a:p>
          <a:p>
            <a:pPr algn="ctr"/>
            <a:r>
              <a:rPr lang="en-GB" sz="3600" b="1" dirty="0" smtClean="0"/>
              <a:t>Every game item is randomly hidden throughout game.</a:t>
            </a:r>
          </a:p>
          <a:p>
            <a:pPr algn="ctr"/>
            <a:r>
              <a:rPr lang="en-GB" sz="3600" b="1" dirty="0" smtClean="0"/>
              <a:t>Makes game more interesting as it will change every time.</a:t>
            </a:r>
            <a:endParaRPr lang="en-GB" sz="3600" b="1" dirty="0"/>
          </a:p>
        </p:txBody>
      </p:sp>
    </p:spTree>
    <p:extLst>
      <p:ext uri="{BB962C8B-B14F-4D97-AF65-F5344CB8AC3E}">
        <p14:creationId xmlns:p14="http://schemas.microsoft.com/office/powerpoint/2010/main" val="497442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abandoned hospitals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79"/>
          <a:stretch/>
        </p:blipFill>
        <p:spPr bwMode="auto">
          <a:xfrm>
            <a:off x="0" y="0"/>
            <a:ext cx="9182100" cy="5972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result for abandoned hospital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1050" y="3524250"/>
            <a:ext cx="7600950" cy="333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Image result for bloody crime scenes hospital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2231" y="0"/>
            <a:ext cx="5779770" cy="3524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 rot="20872775">
            <a:off x="1371326" y="2290803"/>
            <a:ext cx="9130705" cy="193899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6000" b="1" cap="none" spc="0" dirty="0" smtClean="0">
                <a:ln/>
                <a:solidFill>
                  <a:schemeClr val="accent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Enjoy our demonstration of </a:t>
            </a:r>
          </a:p>
          <a:p>
            <a:pPr algn="ctr"/>
            <a:r>
              <a:rPr lang="en-US" sz="6000" b="1" dirty="0" smtClean="0">
                <a:ln/>
                <a:solidFill>
                  <a:schemeClr val="accent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Hospit</a:t>
            </a:r>
            <a:r>
              <a:rPr lang="en-US" sz="6000" b="1" dirty="0" smtClean="0">
                <a:ln/>
                <a:solidFill>
                  <a:schemeClr val="accent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al Z</a:t>
            </a:r>
            <a:endParaRPr lang="en-US" sz="6000" b="1" cap="none" spc="0" dirty="0">
              <a:ln/>
              <a:solidFill>
                <a:schemeClr val="accent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649191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94532" y="2486072"/>
            <a:ext cx="710130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Thank You For Listening 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925210" y="3175882"/>
            <a:ext cx="466243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Any Questions?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50849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video-1508933403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33486" y="1016001"/>
            <a:ext cx="9526770" cy="5292436"/>
          </a:xfrm>
        </p:spPr>
      </p:pic>
      <p:sp>
        <p:nvSpPr>
          <p:cNvPr id="7" name="Rectangle 6"/>
          <p:cNvSpPr/>
          <p:nvPr/>
        </p:nvSpPr>
        <p:spPr>
          <a:xfrm>
            <a:off x="4234346" y="92671"/>
            <a:ext cx="392504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Game Trailer 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59671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 algn="ctr">
              <a:buNone/>
            </a:pPr>
            <a:r>
              <a:rPr lang="en-GB" sz="32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Akansha</a:t>
            </a:r>
            <a:r>
              <a:rPr lang="en-GB" sz="3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Garg</a:t>
            </a:r>
          </a:p>
          <a:p>
            <a:pPr marL="0" indent="0" algn="ctr">
              <a:buNone/>
            </a:pPr>
            <a:r>
              <a:rPr lang="en-GB" sz="3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Gabe Whale </a:t>
            </a:r>
          </a:p>
          <a:p>
            <a:pPr marL="0" indent="0" algn="ctr">
              <a:buNone/>
            </a:pPr>
            <a:r>
              <a:rPr lang="en-GB" sz="3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Ryan Harris</a:t>
            </a:r>
          </a:p>
          <a:p>
            <a:pPr marL="0" indent="0" algn="ctr">
              <a:buNone/>
            </a:pPr>
            <a:r>
              <a:rPr lang="en-GB" sz="3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Ellie Robins</a:t>
            </a:r>
          </a:p>
          <a:p>
            <a:pPr marL="0" indent="0" algn="ctr">
              <a:buNone/>
            </a:pPr>
            <a:r>
              <a:rPr lang="en-GB" sz="32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Bedoor</a:t>
            </a:r>
            <a:r>
              <a:rPr lang="en-GB" sz="3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GB" sz="32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Bahassan</a:t>
            </a:r>
            <a:endParaRPr lang="en-GB" sz="32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 algn="ctr">
              <a:buNone/>
            </a:pPr>
            <a:r>
              <a:rPr lang="en-GB" sz="3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Oliver Bradford-</a:t>
            </a:r>
            <a:r>
              <a:rPr lang="en-GB" sz="32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Tolley</a:t>
            </a:r>
            <a:r>
              <a:rPr lang="en-GB" sz="3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</a:p>
          <a:p>
            <a:pPr marL="0" indent="0" algn="ctr">
              <a:buNone/>
            </a:pPr>
            <a:r>
              <a:rPr lang="en-GB" sz="32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Jiayi</a:t>
            </a:r>
            <a:r>
              <a:rPr lang="en-GB" sz="3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Chen</a:t>
            </a:r>
          </a:p>
          <a:p>
            <a:pPr marL="0" indent="0" algn="ctr">
              <a:buNone/>
            </a:pPr>
            <a:r>
              <a:rPr lang="en-GB" sz="32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Chienn</a:t>
            </a:r>
            <a:r>
              <a:rPr lang="en-GB" sz="3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GB" sz="32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Ngu</a:t>
            </a:r>
            <a:r>
              <a:rPr lang="en-GB" sz="3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endParaRPr lang="en-GB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00062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GB" sz="6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Group 16</a:t>
            </a:r>
            <a:endParaRPr lang="en-GB" sz="6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07691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00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00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1947" y="493462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GB" sz="8000" b="1" dirty="0" smtClean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Game overview</a:t>
            </a:r>
            <a:endParaRPr lang="en-GB" sz="8000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31957" y="2499393"/>
            <a:ext cx="6765758" cy="2184901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GB" sz="4800" dirty="0" smtClean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Abandoned hospital</a:t>
            </a:r>
          </a:p>
          <a:p>
            <a:pPr marL="0" indent="0" algn="ctr">
              <a:buNone/>
            </a:pPr>
            <a:r>
              <a:rPr lang="en-GB" sz="4800" dirty="0" smtClean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Escape routes</a:t>
            </a:r>
          </a:p>
          <a:p>
            <a:pPr marL="0" indent="0" algn="ctr">
              <a:buNone/>
            </a:pPr>
            <a:r>
              <a:rPr lang="en-GB" sz="4800" dirty="0" smtClean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Deaths/Endings</a:t>
            </a:r>
          </a:p>
        </p:txBody>
      </p:sp>
    </p:spTree>
    <p:extLst>
      <p:ext uri="{BB962C8B-B14F-4D97-AF65-F5344CB8AC3E}">
        <p14:creationId xmlns:p14="http://schemas.microsoft.com/office/powerpoint/2010/main" val="1947716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830955" y="255308"/>
            <a:ext cx="811446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5400" b="1" cap="none" spc="0" dirty="0" smtClean="0">
                <a:ln/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Main Features of The Game</a:t>
            </a:r>
            <a:endParaRPr lang="en-US" sz="5400" b="1" cap="none" spc="0" dirty="0">
              <a:ln/>
              <a:solidFill>
                <a:schemeClr val="accent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Rectangle 4"/>
          <p:cNvSpPr/>
          <p:nvPr/>
        </p:nvSpPr>
        <p:spPr>
          <a:xfrm rot="20873130">
            <a:off x="847381" y="1665812"/>
            <a:ext cx="326563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Difficulties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 rot="1043245">
            <a:off x="8219544" y="1543780"/>
            <a:ext cx="392415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Energy levels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054337" y="2501437"/>
            <a:ext cx="489108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Fighting</a:t>
            </a:r>
            <a:r>
              <a:rPr lang="en-US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 </a:t>
            </a:r>
            <a:r>
              <a:rPr lang="en-US" sz="5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abilities</a:t>
            </a:r>
            <a:endParaRPr lang="en-US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 rot="726258">
            <a:off x="57664" y="4592777"/>
            <a:ext cx="406425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Craft building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>
          <a:xfrm rot="20263605">
            <a:off x="6815345" y="4685456"/>
            <a:ext cx="502445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Time countdown</a:t>
            </a:r>
            <a:endParaRPr lang="en-US" sz="54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667707" y="3810172"/>
            <a:ext cx="452880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Randomization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62070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0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5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0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5" dur="2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0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Image result for difficulties levels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4" t="2916" r="2982" b="2670"/>
          <a:stretch/>
        </p:blipFill>
        <p:spPr bwMode="auto">
          <a:xfrm>
            <a:off x="7196247" y="1596429"/>
            <a:ext cx="4488874" cy="4540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6764" y="11044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GB" sz="72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Difficulty levels</a:t>
            </a:r>
            <a:endParaRPr lang="en-GB" sz="72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8834" y="2214550"/>
            <a:ext cx="7112000" cy="2763850"/>
          </a:xfrm>
        </p:spPr>
        <p:txBody>
          <a:bodyPr>
            <a:noAutofit/>
          </a:bodyPr>
          <a:lstStyle/>
          <a:p>
            <a:r>
              <a:rPr lang="en-GB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Easy – unlimited lives, energy decreases at a slower rate.</a:t>
            </a:r>
          </a:p>
          <a:p>
            <a:r>
              <a:rPr lang="en-GB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Medium – 6 lives, energy decreases at a faster rate. </a:t>
            </a:r>
          </a:p>
          <a:p>
            <a:r>
              <a:rPr lang="en-GB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Hard – 1 life, energy decreases at the fastest rate.</a:t>
            </a:r>
            <a:endParaRPr lang="en-GB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69496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611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GB" sz="7200" b="1" dirty="0" smtClean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Energy</a:t>
            </a:r>
            <a:endParaRPr lang="en-GB" sz="7200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1611" y="1690688"/>
            <a:ext cx="10515600" cy="4351338"/>
          </a:xfrm>
        </p:spPr>
        <p:txBody>
          <a:bodyPr>
            <a:normAutofit/>
          </a:bodyPr>
          <a:lstStyle/>
          <a:p>
            <a:pPr algn="ctr"/>
            <a:r>
              <a:rPr lang="en-GB" sz="3600" b="1" dirty="0" smtClean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a:rPr>
              <a:t>Begin game at a midway on energy level.</a:t>
            </a:r>
          </a:p>
          <a:p>
            <a:pPr algn="ctr"/>
            <a:r>
              <a:rPr lang="en-GB" sz="3600" b="1" dirty="0" smtClean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a:rPr>
              <a:t>Gain energy by eating,. </a:t>
            </a:r>
          </a:p>
          <a:p>
            <a:pPr algn="ctr"/>
            <a:r>
              <a:rPr lang="en-GB" sz="3600" b="1" dirty="0" smtClean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a:rPr>
              <a:t>Lose energy by time countdown, walking up/down stairs, moving rooms.</a:t>
            </a:r>
          </a:p>
          <a:p>
            <a:pPr algn="ctr"/>
            <a:r>
              <a:rPr lang="en-GB" sz="3600" b="1" dirty="0" smtClean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a:rPr>
              <a:t>X-ray room has major impact – faster countdown in this room and then energy drops more dramatically.</a:t>
            </a:r>
          </a:p>
        </p:txBody>
      </p:sp>
    </p:spTree>
    <p:extLst>
      <p:ext uri="{BB962C8B-B14F-4D97-AF65-F5344CB8AC3E}">
        <p14:creationId xmlns:p14="http://schemas.microsoft.com/office/powerpoint/2010/main" val="2703997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Image result for fighting text based gam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6445" y="87601"/>
            <a:ext cx="5905500" cy="4429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3472" y="320843"/>
            <a:ext cx="4848969" cy="1369846"/>
          </a:xfrm>
        </p:spPr>
        <p:txBody>
          <a:bodyPr>
            <a:normAutofit/>
          </a:bodyPr>
          <a:lstStyle/>
          <a:p>
            <a:pPr algn="ctr"/>
            <a:r>
              <a:rPr lang="en-GB" sz="4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Fighting abilities</a:t>
            </a:r>
            <a:endParaRPr lang="en-GB" sz="4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9852" y="1524195"/>
            <a:ext cx="5581558" cy="4052386"/>
          </a:xfrm>
        </p:spPr>
        <p:txBody>
          <a:bodyPr>
            <a:noAutofit/>
          </a:bodyPr>
          <a:lstStyle/>
          <a:p>
            <a:r>
              <a:rPr lang="en-GB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Fighting turn by turn based.</a:t>
            </a:r>
          </a:p>
          <a:p>
            <a:r>
              <a:rPr lang="en-GB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Use weapons found in game.</a:t>
            </a:r>
          </a:p>
          <a:p>
            <a:r>
              <a:rPr lang="en-GB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Harder the difficulty changes the </a:t>
            </a:r>
            <a:r>
              <a:rPr lang="en-GB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damage </a:t>
            </a:r>
            <a:r>
              <a:rPr lang="en-GB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weapons you are fighting with can do.</a:t>
            </a:r>
          </a:p>
          <a:p>
            <a:r>
              <a:rPr lang="en-GB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Fighting can change end of game result – if lose fight infected by zombies and lose a life/lose game</a:t>
            </a:r>
            <a:r>
              <a:rPr lang="en-GB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  <a:endParaRPr lang="en-GB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050" name="Picture 2" descr="Image result for text based fighting gif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4546" y="4443356"/>
            <a:ext cx="3048000" cy="2286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5204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97499"/>
            <a:ext cx="10515600" cy="1325563"/>
          </a:xfrm>
        </p:spPr>
        <p:txBody>
          <a:bodyPr/>
          <a:lstStyle/>
          <a:p>
            <a:pPr algn="ctr"/>
            <a:r>
              <a:rPr lang="en-GB" dirty="0" smtClean="0"/>
              <a:t>Craft building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39800" y="1419225"/>
            <a:ext cx="10515600" cy="1120775"/>
          </a:xfrm>
        </p:spPr>
        <p:txBody>
          <a:bodyPr/>
          <a:lstStyle/>
          <a:p>
            <a:pPr algn="ctr"/>
            <a:r>
              <a:rPr lang="en-GB" dirty="0" smtClean="0"/>
              <a:t>Find items throughout hospital building in game</a:t>
            </a:r>
          </a:p>
          <a:p>
            <a:pPr algn="ctr"/>
            <a:r>
              <a:rPr lang="en-GB" dirty="0" smtClean="0"/>
              <a:t>Use items to build a certain craft that can be used to escape </a:t>
            </a:r>
            <a:endParaRPr lang="en-GB" dirty="0"/>
          </a:p>
        </p:txBody>
      </p:sp>
      <p:pic>
        <p:nvPicPr>
          <p:cNvPr id="5130" name="Picture 10" descr="Image result for animated parachute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3508" y="2387600"/>
            <a:ext cx="5936529" cy="4350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9489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127</TotalTime>
  <Words>340</Words>
  <Application>Microsoft Office PowerPoint</Application>
  <PresentationFormat>Widescreen</PresentationFormat>
  <Paragraphs>75</Paragraphs>
  <Slides>13</Slides>
  <Notes>12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Group 16</vt:lpstr>
      <vt:lpstr>Game overview</vt:lpstr>
      <vt:lpstr>PowerPoint Presentation</vt:lpstr>
      <vt:lpstr>Difficulty levels</vt:lpstr>
      <vt:lpstr>Energy</vt:lpstr>
      <vt:lpstr>Fighting abilities</vt:lpstr>
      <vt:lpstr>Craft building</vt:lpstr>
      <vt:lpstr>Time countdown</vt:lpstr>
      <vt:lpstr>Randomisation</vt:lpstr>
      <vt:lpstr>PowerPoint Presentation</vt:lpstr>
      <vt:lpstr>PowerPoint Presentation</vt:lpstr>
    </vt:vector>
  </TitlesOfParts>
  <Company>Cardiff University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insrv</dc:creator>
  <cp:lastModifiedBy>insrv</cp:lastModifiedBy>
  <cp:revision>17</cp:revision>
  <dcterms:created xsi:type="dcterms:W3CDTF">2017-10-23T10:29:06Z</dcterms:created>
  <dcterms:modified xsi:type="dcterms:W3CDTF">2017-10-25T12:52:56Z</dcterms:modified>
</cp:coreProperties>
</file>

<file path=docProps/thumbnail.jpeg>
</file>